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4"/>
  </p:notesMasterIdLst>
  <p:handoutMasterIdLst>
    <p:handoutMasterId r:id="rId35"/>
  </p:handoutMasterIdLst>
  <p:sldIdLst>
    <p:sldId id="286" r:id="rId11"/>
    <p:sldId id="257" r:id="rId12"/>
    <p:sldId id="287" r:id="rId13"/>
    <p:sldId id="284" r:id="rId14"/>
    <p:sldId id="258" r:id="rId15"/>
    <p:sldId id="282" r:id="rId16"/>
    <p:sldId id="269" r:id="rId17"/>
    <p:sldId id="259" r:id="rId18"/>
    <p:sldId id="288" r:id="rId19"/>
    <p:sldId id="266" r:id="rId20"/>
    <p:sldId id="274" r:id="rId21"/>
    <p:sldId id="265" r:id="rId22"/>
    <p:sldId id="279" r:id="rId23"/>
    <p:sldId id="280" r:id="rId24"/>
    <p:sldId id="289" r:id="rId25"/>
    <p:sldId id="268" r:id="rId26"/>
    <p:sldId id="281" r:id="rId27"/>
    <p:sldId id="290" r:id="rId28"/>
    <p:sldId id="291" r:id="rId29"/>
    <p:sldId id="292" r:id="rId30"/>
    <p:sldId id="293" r:id="rId31"/>
    <p:sldId id="276" r:id="rId32"/>
    <p:sldId id="278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82"/>
  </p:normalViewPr>
  <p:slideViewPr>
    <p:cSldViewPr snapToGrid="0" snapToObjects="1">
      <p:cViewPr varScale="1">
        <p:scale>
          <a:sx n="161" d="100"/>
          <a:sy n="161" d="100"/>
        </p:scale>
        <p:origin x="224" y="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tableStyles" Target="tableStyles.xml"/><Relationship Id="rId21" Type="http://schemas.openxmlformats.org/officeDocument/2006/relationships/slide" Target="slides/slide11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1/3/20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Model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241149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4A26AC-F2AB-3846-A36D-92D4D4B1D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294" y="776288"/>
            <a:ext cx="6041236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76CA8E-1F01-F647-B44E-DA9DBA6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Splitting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24CB36-8824-A047-89F4-221867A2C6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36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38F10C-3CE5-7843-9783-6AE113EC1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413" y="776288"/>
            <a:ext cx="7238999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KFold Cross-Validation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925AFC-D4F9-2A4F-8F54-B6F62722CE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D4C550-6CDA-E54B-8FBB-52F3FA596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Stratified KFold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DC9B78-741C-A246-AF79-F93415E9BE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1E1F6-4469-5A46-92B2-F25E06B9F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2877"/>
            <a:ext cx="7442421" cy="41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64BBFCC-CA73-A344-AE17-997ECDD54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2" y="2158206"/>
            <a:ext cx="6819900" cy="13081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Evaluate Model with Cross-Validation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3F6114-A631-0B40-86DB-4A83BCCD9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BD1339D-8A24-0E4E-82AA-B2D67EE63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414337"/>
            <a:ext cx="8099425" cy="79583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Scoring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7AB332-2647-9042-8CF4-09FE79613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69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Model  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765513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Grid 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Randomized </a:t>
            </a:r>
            <a:r>
              <a:rPr lang="en-US" dirty="0"/>
              <a:t>Grid 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Selection with Cross-Validation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9EFA1A-0B9E-CF46-BC73-5CDA00836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0F0A36-8E40-2441-9F88-E37BA49D3E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404FFA8-9034-AF41-BCD4-A8EB73499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873" y="827759"/>
            <a:ext cx="7630995" cy="3996613"/>
          </a:xfrm>
        </p:spPr>
      </p:pic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0F0A36-8E40-2441-9F88-E37BA49D3E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958BE0C-2596-0F41-ADEA-8F5094F91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962" y="831056"/>
            <a:ext cx="7581900" cy="3962400"/>
          </a:xfrm>
        </p:spPr>
      </p:pic>
    </p:spTree>
    <p:extLst>
      <p:ext uri="{BB962C8B-B14F-4D97-AF65-F5344CB8AC3E}">
        <p14:creationId xmlns:p14="http://schemas.microsoft.com/office/powerpoint/2010/main" val="4236981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0F0A36-8E40-2441-9F88-E37BA49D3E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CF3B2D-F8C6-3A4F-9A15-7A576CCA6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362" y="837406"/>
            <a:ext cx="7531100" cy="3949700"/>
          </a:xfrm>
        </p:spPr>
      </p:pic>
    </p:spTree>
    <p:extLst>
      <p:ext uri="{BB962C8B-B14F-4D97-AF65-F5344CB8AC3E}">
        <p14:creationId xmlns:p14="http://schemas.microsoft.com/office/powerpoint/2010/main" val="1878762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Feature Selection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Cross-Validation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Model Selection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Optimization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AB60EA-81AA-3A4C-8756-59DCFDEAE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0F0A36-8E40-2441-9F88-E37BA49D3E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151AF5-E28A-914D-B488-56A307D69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914" y="901014"/>
            <a:ext cx="7543800" cy="3949700"/>
          </a:xfrm>
        </p:spPr>
      </p:pic>
    </p:spTree>
    <p:extLst>
      <p:ext uri="{BB962C8B-B14F-4D97-AF65-F5344CB8AC3E}">
        <p14:creationId xmlns:p14="http://schemas.microsoft.com/office/powerpoint/2010/main" val="3303204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0F0A36-8E40-2441-9F88-E37BA49D3E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6BD282-83D2-904A-B4B6-26AD2FFA6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919" y="863750"/>
            <a:ext cx="7580340" cy="3951836"/>
          </a:xfrm>
        </p:spPr>
      </p:pic>
    </p:spTree>
    <p:extLst>
      <p:ext uri="{BB962C8B-B14F-4D97-AF65-F5344CB8AC3E}">
        <p14:creationId xmlns:p14="http://schemas.microsoft.com/office/powerpoint/2010/main" val="977867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030C424-C816-A44A-97C9-192E9EB13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062" y="1904206"/>
            <a:ext cx="5981700" cy="18161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Grid Search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0053A3-9895-6344-92FD-DCACCAE8A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2C3539E3-E915-B249-84F9-6E518C917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37407"/>
            <a:ext cx="8099425" cy="234969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Grid Search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392DEE-EC3F-9B48-B7DD-08A52E92E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Feature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022984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/>
              <a:t>Key benefits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Reduces overfitting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Improves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Reduces training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Improves interpretability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 Selection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F0E0344-FB40-2149-91FA-EFD76B85CE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22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69C5DE-CD78-A545-A29E-3F6E0E5E3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Filter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Wrapper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Embedded methods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Algorithms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9B9E18E-59AF-2B4C-BD96-59990BB98C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D32EEDE-C64F-F947-A25C-C00E397D5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Variance Threshold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Ranks features by 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Feature scaling is necessary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b="1" dirty="0"/>
              <a:t>Univariate Techniques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Relationship between individual feature and target feature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Methods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6B641C6-F5E3-104D-915C-540692712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9F30068-D3D8-974E-8C92-9841368B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 a model with different combination of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Recursive feature </a:t>
            </a:r>
            <a:r>
              <a:rPr lang="en-US" dirty="0"/>
              <a:t>e</a:t>
            </a:r>
            <a:r>
              <a:rPr lang="en-US"/>
              <a:t>xtraction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Wrapper Methods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5726C6-8460-6742-A3D4-436BA4A4F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A84FBA1-9E19-A644-AA95-E6D4D9187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Rank features during 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Model dependent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Methods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633E198-038C-E74B-8272-8FAB6C091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Cross- 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106670680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6119</TotalTime>
  <Words>134</Words>
  <Application>Microsoft Macintosh PowerPoint</Application>
  <PresentationFormat>On-screen Show (16:9)</PresentationFormat>
  <Paragraphs>53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Model Optimization</vt:lpstr>
      <vt:lpstr>Model Optimization  </vt:lpstr>
      <vt:lpstr>Introduction to Feature Selection</vt:lpstr>
      <vt:lpstr>Feature Selection</vt:lpstr>
      <vt:lpstr>Feature Selection Algorithms</vt:lpstr>
      <vt:lpstr>Filter Methods</vt:lpstr>
      <vt:lpstr>Wrapper Methods  </vt:lpstr>
      <vt:lpstr>Embedded Methods</vt:lpstr>
      <vt:lpstr>Introduction to Cross- Validation</vt:lpstr>
      <vt:lpstr>Dataset Splitting</vt:lpstr>
      <vt:lpstr>KFold Cross-Validation</vt:lpstr>
      <vt:lpstr>Stratified KFold</vt:lpstr>
      <vt:lpstr>Evaluate Model with Cross-Validation</vt:lpstr>
      <vt:lpstr>Custom Scoring</vt:lpstr>
      <vt:lpstr>Introduction to Model   Selection</vt:lpstr>
      <vt:lpstr>Model Selection with Cross-Validation  </vt:lpstr>
      <vt:lpstr>Grid Search</vt:lpstr>
      <vt:lpstr>Grid Search</vt:lpstr>
      <vt:lpstr>Grid Search</vt:lpstr>
      <vt:lpstr>Grid Search</vt:lpstr>
      <vt:lpstr>Grid Search</vt:lpstr>
      <vt:lpstr>Multi-dimensional Grid Search</vt:lpstr>
      <vt:lpstr>Randomized Grid Search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46</cp:revision>
  <dcterms:created xsi:type="dcterms:W3CDTF">2019-10-12T20:28:15Z</dcterms:created>
  <dcterms:modified xsi:type="dcterms:W3CDTF">2020-01-04T01:39:06Z</dcterms:modified>
</cp:coreProperties>
</file>